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9" r:id="rId3"/>
    <p:sldId id="257" r:id="rId4"/>
    <p:sldId id="290" r:id="rId5"/>
    <p:sldId id="258" r:id="rId6"/>
    <p:sldId id="259" r:id="rId7"/>
    <p:sldId id="268" r:id="rId8"/>
    <p:sldId id="276" r:id="rId9"/>
    <p:sldId id="267" r:id="rId10"/>
    <p:sldId id="280" r:id="rId11"/>
    <p:sldId id="279" r:id="rId12"/>
    <p:sldId id="272" r:id="rId13"/>
    <p:sldId id="260" r:id="rId14"/>
    <p:sldId id="271" r:id="rId15"/>
    <p:sldId id="286" r:id="rId16"/>
    <p:sldId id="274" r:id="rId17"/>
    <p:sldId id="261" r:id="rId18"/>
    <p:sldId id="262" r:id="rId19"/>
    <p:sldId id="301" r:id="rId20"/>
    <p:sldId id="307" r:id="rId21"/>
    <p:sldId id="263" r:id="rId22"/>
    <p:sldId id="296" r:id="rId23"/>
    <p:sldId id="264" r:id="rId24"/>
    <p:sldId id="266" r:id="rId25"/>
    <p:sldId id="298" r:id="rId26"/>
    <p:sldId id="291" r:id="rId27"/>
    <p:sldId id="284" r:id="rId28"/>
    <p:sldId id="295" r:id="rId29"/>
    <p:sldId id="269" r:id="rId30"/>
    <p:sldId id="293" r:id="rId31"/>
    <p:sldId id="289" r:id="rId32"/>
    <p:sldId id="273" r:id="rId33"/>
    <p:sldId id="275" r:id="rId34"/>
    <p:sldId id="277" r:id="rId35"/>
    <p:sldId id="303" r:id="rId36"/>
    <p:sldId id="306" r:id="rId37"/>
    <p:sldId id="281" r:id="rId38"/>
    <p:sldId id="278" r:id="rId39"/>
    <p:sldId id="265" r:id="rId40"/>
    <p:sldId id="282" r:id="rId41"/>
    <p:sldId id="285" r:id="rId42"/>
    <p:sldId id="287" r:id="rId43"/>
    <p:sldId id="270" r:id="rId44"/>
    <p:sldId id="310" r:id="rId45"/>
    <p:sldId id="288" r:id="rId46"/>
    <p:sldId id="292" r:id="rId47"/>
    <p:sldId id="309" r:id="rId48"/>
    <p:sldId id="297" r:id="rId49"/>
    <p:sldId id="294" r:id="rId50"/>
    <p:sldId id="308" r:id="rId51"/>
    <p:sldId id="305" r:id="rId52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60"/>
  </p:normalViewPr>
  <p:slideViewPr>
    <p:cSldViewPr>
      <p:cViewPr varScale="1">
        <p:scale>
          <a:sx n="74" d="100"/>
          <a:sy n="74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EF1023-45D4-42C0-A175-A00802F615EC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DD3B650-30D9-4E30-80CA-79D369E237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>Fur, Feathers, and Scales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358384"/>
            <a:ext cx="8077200" cy="1499616"/>
          </a:xfrm>
        </p:spPr>
        <p:txBody>
          <a:bodyPr/>
          <a:lstStyle/>
          <a:p>
            <a:r>
              <a:rPr lang="en-US" dirty="0" smtClean="0"/>
              <a:t>Sharing the Planet</a:t>
            </a:r>
          </a:p>
          <a:p>
            <a:r>
              <a:rPr lang="en-US" dirty="0" smtClean="0"/>
              <a:t>1st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LMS7EP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K3ZA7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01625"/>
            <a:ext cx="9144000" cy="6253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BGP4ED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20663"/>
            <a:ext cx="9144000" cy="6415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rd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524000" y="914400"/>
            <a:ext cx="6324600" cy="4736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AZK16P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825625" y="0"/>
            <a:ext cx="54911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O7VKL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03225" y="0"/>
            <a:ext cx="83375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D9TQP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289175" y="0"/>
            <a:ext cx="45640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rds3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489075" y="0"/>
            <a:ext cx="61642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rds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5763"/>
            <a:ext cx="9144000" cy="608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with Feathers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can you use to describe a feather?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kind of animals have feathers?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4140">
            <a:off x="538307" y="3117122"/>
            <a:ext cx="8013192" cy="1636776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Animals with Feathers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82542">
            <a:off x="457200" y="2362200"/>
            <a:ext cx="8013192" cy="163677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Animals with Fur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t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463" y="0"/>
            <a:ext cx="91090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YY0ED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5763"/>
            <a:ext cx="9144000" cy="608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ts2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4NDPWG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50813"/>
            <a:ext cx="9144000" cy="655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T1EH2R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68363"/>
            <a:ext cx="9144000" cy="512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NERKTJ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Y8UGLV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57288" y="0"/>
            <a:ext cx="6827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8939FV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463" y="0"/>
            <a:ext cx="91090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R9273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325688" y="0"/>
            <a:ext cx="44910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VK656H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RMZNX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46100" y="0"/>
            <a:ext cx="80502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CD4V6N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5888" y="0"/>
            <a:ext cx="8912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I03HQ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92088"/>
            <a:ext cx="9144000" cy="6472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IIRB0H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52438"/>
            <a:ext cx="9144000" cy="595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with Fur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would you use to describe fur?</a:t>
            </a:r>
          </a:p>
          <a:p>
            <a:endParaRPr lang="en-US" dirty="0" smtClean="0"/>
          </a:p>
          <a:p>
            <a:r>
              <a:rPr lang="en-US" dirty="0" smtClean="0"/>
              <a:t>What kind of animals have fur?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82542">
            <a:off x="457200" y="2362200"/>
            <a:ext cx="8013192" cy="163677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Animals with Scales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MK23S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JNNP5W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0B4NV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5763"/>
            <a:ext cx="9144000" cy="608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RNU04A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MKYAYU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90513"/>
            <a:ext cx="9144000" cy="6275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O2SI8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19088"/>
            <a:ext cx="9144000" cy="621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PZB9B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38188" y="0"/>
            <a:ext cx="76660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AIZO2Q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82588" y="0"/>
            <a:ext cx="83788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sh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8007" y="1295400"/>
            <a:ext cx="6945213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QOEF3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TQL5DB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1AW8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4248"/>
            <a:ext cx="5943600" cy="4451962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ZRQY7G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77875"/>
            <a:ext cx="9144000" cy="530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WS5WJE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rd 2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04K4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066800"/>
            <a:ext cx="6150211" cy="4925069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with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words would you use to describe scales?</a:t>
            </a:r>
          </a:p>
          <a:p>
            <a:endParaRPr lang="en-US" dirty="0" smtClean="0"/>
          </a:p>
          <a:p>
            <a:r>
              <a:rPr lang="en-US" dirty="0" smtClean="0"/>
              <a:t>What kind of animals have scales?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rd 6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5763"/>
            <a:ext cx="9144000" cy="608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18YBM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5763"/>
            <a:ext cx="9144000" cy="608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IDMU5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9V5MIE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825625" y="0"/>
            <a:ext cx="54911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78</Words>
  <Application>Microsoft Office PowerPoint</Application>
  <PresentationFormat>On-screen Show (4:3)</PresentationFormat>
  <Paragraphs>18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Module</vt:lpstr>
      <vt:lpstr>Fur, Feathers, and Scales</vt:lpstr>
      <vt:lpstr>Animals with Feathers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Animals with Feathers</vt:lpstr>
      <vt:lpstr>Animals with Fur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Animals with Fur</vt:lpstr>
      <vt:lpstr>Animals with Scales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Animals with Scales</vt:lpstr>
    </vt:vector>
  </TitlesOfParts>
  <Company>SPS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Fur, Feathers, and Scales</dc:title>
  <dc:creator>Springdale Public Schools</dc:creator>
  <cp:lastModifiedBy>Springdale Public Schools</cp:lastModifiedBy>
  <cp:revision>3</cp:revision>
  <dcterms:created xsi:type="dcterms:W3CDTF">2012-02-13T20:30:14Z</dcterms:created>
  <dcterms:modified xsi:type="dcterms:W3CDTF">2012-02-13T20:56:43Z</dcterms:modified>
</cp:coreProperties>
</file>